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2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A9A95-F941-415C-A0D6-5031B49D3C8A}" type="datetimeFigureOut">
              <a:rPr lang="ru-RU" smtClean="0"/>
              <a:pPr/>
              <a:t>29.01.2009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57070-6475-4582-B61A-C5450B71AB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Коллективно – творческое дело.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solidFill>
            <a:schemeClr val="accent5">
              <a:lumMod val="50000"/>
            </a:schemeClr>
          </a:solidFill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smtClean="0"/>
              <a:t>Моя идеальная республика</a:t>
            </a: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395288" y="2349500"/>
            <a:ext cx="8401050" cy="1905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ru-RU" sz="5400" kern="10" spc="-54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85728"/>
            <a:ext cx="9144000" cy="6572272"/>
          </a:xfrm>
          <a:prstGeom prst="rect">
            <a:avLst/>
          </a:prstGeo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786842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8853498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43108" y="214290"/>
            <a:ext cx="4357692" cy="6429420"/>
          </a:xfrm>
          <a:prstGeom prst="rect">
            <a:avLst/>
          </a:prstGeo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</Words>
  <Application>Microsoft Office PowerPoint</Application>
  <PresentationFormat>Экран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Коллективно – творческое дело.</vt:lpstr>
      <vt:lpstr>Слайд 2</vt:lpstr>
      <vt:lpstr>Слайд 3</vt:lpstr>
      <vt:lpstr>Слайд 4</vt:lpstr>
      <vt:lpstr>Слайд 5</vt:lpstr>
    </vt:vector>
  </TitlesOfParts>
  <Company>п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</dc:creator>
  <cp:lastModifiedBy>п</cp:lastModifiedBy>
  <cp:revision>6</cp:revision>
  <dcterms:created xsi:type="dcterms:W3CDTF">2009-01-29T18:41:22Z</dcterms:created>
  <dcterms:modified xsi:type="dcterms:W3CDTF">2009-01-29T18:58:44Z</dcterms:modified>
</cp:coreProperties>
</file>